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8" r:id="rId3"/>
    <p:sldId id="257" r:id="rId4"/>
    <p:sldId id="258" r:id="rId5"/>
    <p:sldId id="263" r:id="rId6"/>
    <p:sldId id="261" r:id="rId7"/>
    <p:sldId id="259" r:id="rId8"/>
    <p:sldId id="264" r:id="rId9"/>
    <p:sldId id="267" r:id="rId10"/>
    <p:sldId id="260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8FD8-5664-EC4D-B6D6-046935763D4E}" type="datetimeFigureOut">
              <a:rPr lang="da-DK" smtClean="0"/>
              <a:t>03-04-2018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8DE0A-F586-574C-81A3-BD16C64B89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15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9895" y="655574"/>
            <a:ext cx="4343400" cy="1499616"/>
          </a:xfrm>
        </p:spPr>
        <p:txBody>
          <a:bodyPr/>
          <a:lstStyle/>
          <a:p>
            <a:r>
              <a:rPr lang="da-DK" dirty="0" smtClean="0"/>
              <a:t>Blackout </a:t>
            </a:r>
            <a:r>
              <a:rPr lang="da-DK" dirty="0" err="1" smtClean="0"/>
              <a:t>poetry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4568" cy="693290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87" y="5430921"/>
            <a:ext cx="1054608" cy="117652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31" y="655574"/>
            <a:ext cx="406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Nu er det jeres tur!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59" y="5513834"/>
            <a:ext cx="1054608" cy="1176528"/>
          </a:xfrm>
        </p:spPr>
      </p:pic>
      <p:sp>
        <p:nvSpPr>
          <p:cNvPr id="3" name="Tekstfelt 2"/>
          <p:cNvSpPr txBox="1"/>
          <p:nvPr/>
        </p:nvSpPr>
        <p:spPr>
          <a:xfrm>
            <a:off x="1024128" y="2249905"/>
            <a:ext cx="4984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a-DK" sz="2400" dirty="0" smtClean="0"/>
              <a:t>Vælg en side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a-DK" sz="2400" dirty="0" smtClean="0"/>
              <a:t>Find et eller to ankerord 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a-DK" sz="2400" dirty="0" smtClean="0"/>
              <a:t>Skriv digte om temaet hverdagsglimt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32" y="1276660"/>
            <a:ext cx="4064668" cy="42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Oplæsning og udstilling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dirty="0"/>
              <a:t> </a:t>
            </a:r>
            <a:r>
              <a:rPr lang="da-DK" dirty="0" smtClean="0"/>
              <a:t>Nu skal vi høre jeres hverdagsdigte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a-DK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dirty="0"/>
              <a:t> </a:t>
            </a:r>
            <a:r>
              <a:rPr lang="da-DK" dirty="0" smtClean="0"/>
              <a:t>Udstil bagefter jeres </a:t>
            </a:r>
            <a:r>
              <a:rPr lang="da-DK" smtClean="0"/>
              <a:t>digte 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7" y="1984543"/>
            <a:ext cx="4315993" cy="4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nu!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40" y="2084832"/>
            <a:ext cx="5374048" cy="4022725"/>
          </a:xfrm>
        </p:spPr>
      </p:pic>
    </p:spTree>
    <p:extLst>
      <p:ext uri="{BB962C8B-B14F-4D97-AF65-F5344CB8AC3E}">
        <p14:creationId xmlns:p14="http://schemas.microsoft.com/office/powerpoint/2010/main" val="14723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Hvem, hvad og hvor? - Oplæsning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482" y="382385"/>
            <a:ext cx="1054100" cy="1181100"/>
          </a:xfrm>
        </p:spPr>
      </p:pic>
      <p:sp>
        <p:nvSpPr>
          <p:cNvPr id="6" name="Tekstfelt 5"/>
          <p:cNvSpPr txBox="1"/>
          <p:nvPr/>
        </p:nvSpPr>
        <p:spPr>
          <a:xfrm>
            <a:off x="1005841" y="1874517"/>
            <a:ext cx="10965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sz="2400" dirty="0"/>
              <a:t>Brønderslev Forfatterskole er et ugekursus for unge </a:t>
            </a:r>
            <a:r>
              <a:rPr lang="da-DK" sz="2400" dirty="0" smtClean="0"/>
              <a:t>skrivetalenter</a:t>
            </a:r>
            <a:r>
              <a:rPr lang="da-DK" sz="2400" dirty="0"/>
              <a:t> i alderen 13-20 år, </a:t>
            </a:r>
            <a:endParaRPr lang="da-DK" sz="2400" dirty="0" smtClean="0"/>
          </a:p>
          <a:p>
            <a:r>
              <a:rPr lang="da-DK" sz="2400" dirty="0" smtClean="0"/>
              <a:t>som </a:t>
            </a:r>
            <a:r>
              <a:rPr lang="da-DK" sz="2400" dirty="0"/>
              <a:t>ønsker at udvikle deres forfattertalent eller at arbejde med ord på kreative </a:t>
            </a:r>
            <a:r>
              <a:rPr lang="da-DK" sz="2400" dirty="0" smtClean="0"/>
              <a:t>måder</a:t>
            </a:r>
          </a:p>
          <a:p>
            <a:endParaRPr lang="da-DK" sz="2400" dirty="0"/>
          </a:p>
          <a:p>
            <a:pPr marL="285750" indent="-285750">
              <a:buFont typeface="Arial" charset="0"/>
              <a:buChar char="•"/>
            </a:pPr>
            <a:r>
              <a:rPr lang="da-DK" sz="2400" dirty="0"/>
              <a:t>Eleverne undervises i 6-8 timer hver dag af professionelle </a:t>
            </a:r>
            <a:r>
              <a:rPr lang="da-DK" sz="2400" dirty="0" smtClean="0"/>
              <a:t>forfattere</a:t>
            </a:r>
          </a:p>
          <a:p>
            <a:pPr marL="285750" indent="-285750">
              <a:buFont typeface="Arial" charset="0"/>
              <a:buChar char="•"/>
            </a:pPr>
            <a:endParaRPr lang="da-DK" sz="2400" dirty="0"/>
          </a:p>
          <a:p>
            <a:pPr marL="285750" indent="-285750">
              <a:buFont typeface="Arial" charset="0"/>
              <a:buChar char="•"/>
            </a:pPr>
            <a:r>
              <a:rPr lang="da-DK" sz="2400" dirty="0"/>
              <a:t>Hver dag arrangeres sociale </a:t>
            </a:r>
            <a:r>
              <a:rPr lang="da-DK" sz="2400" dirty="0" smtClean="0"/>
              <a:t>aktiviteter</a:t>
            </a:r>
          </a:p>
          <a:p>
            <a:pPr marL="285750" indent="-285750">
              <a:buFont typeface="Arial" charset="0"/>
              <a:buChar char="•"/>
            </a:pPr>
            <a:endParaRPr lang="da-DK" sz="2400" dirty="0"/>
          </a:p>
          <a:p>
            <a:pPr marL="285750" indent="-285750">
              <a:buFont typeface="Arial" charset="0"/>
              <a:buChar char="•"/>
            </a:pPr>
            <a:r>
              <a:rPr lang="da-DK" sz="2400" dirty="0"/>
              <a:t>I 2018 afholdes Brønderslev Forfatterskole i uge 31 på Nordjyllands </a:t>
            </a:r>
            <a:r>
              <a:rPr lang="da-DK" sz="2400" dirty="0" smtClean="0"/>
              <a:t>Idrætshøjskole</a:t>
            </a:r>
          </a:p>
          <a:p>
            <a:pPr marL="285750" indent="-285750">
              <a:buFont typeface="Arial" charset="0"/>
              <a:buChar char="•"/>
            </a:pPr>
            <a:endParaRPr lang="da-DK" sz="2400" dirty="0"/>
          </a:p>
          <a:p>
            <a:pPr marL="285750" indent="-285750">
              <a:buFont typeface="Arial" charset="0"/>
              <a:buChar char="•"/>
            </a:pPr>
            <a:r>
              <a:rPr lang="da-DK" sz="2400" dirty="0" smtClean="0"/>
              <a:t>Oplæsning af min tekst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935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Hvad, hvorfor og hvordan?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59" y="5513834"/>
            <a:ext cx="1054608" cy="1176528"/>
          </a:xfrm>
        </p:spPr>
      </p:pic>
      <p:sp>
        <p:nvSpPr>
          <p:cNvPr id="6" name="Tekstfelt 5"/>
          <p:cNvSpPr txBox="1"/>
          <p:nvPr/>
        </p:nvSpPr>
        <p:spPr>
          <a:xfrm>
            <a:off x="1024128" y="1876861"/>
            <a:ext cx="6375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sz="2000" dirty="0" smtClean="0"/>
              <a:t>Opfundet </a:t>
            </a:r>
            <a:r>
              <a:rPr lang="da-DK" sz="2000" dirty="0"/>
              <a:t>af forfatter, tegneserietegner og </a:t>
            </a:r>
            <a:r>
              <a:rPr lang="da-DK" sz="2000" dirty="0" smtClean="0"/>
              <a:t>webdesigner </a:t>
            </a:r>
            <a:r>
              <a:rPr lang="da-DK" sz="2000" dirty="0"/>
              <a:t>Austin </a:t>
            </a:r>
            <a:r>
              <a:rPr lang="da-DK" sz="2000" dirty="0" err="1" smtClean="0"/>
              <a:t>Kleon</a:t>
            </a:r>
            <a:r>
              <a:rPr lang="da-DK" sz="2000" dirty="0"/>
              <a:t>.</a:t>
            </a:r>
            <a:r>
              <a:rPr lang="da-DK" sz="2000" dirty="0" smtClean="0"/>
              <a:t> Han brugte </a:t>
            </a:r>
            <a:r>
              <a:rPr lang="da-DK" sz="2000" dirty="0"/>
              <a:t>blackout </a:t>
            </a:r>
            <a:r>
              <a:rPr lang="da-DK" sz="2000" dirty="0" err="1"/>
              <a:t>poetry</a:t>
            </a:r>
            <a:r>
              <a:rPr lang="da-DK" sz="2000" dirty="0"/>
              <a:t> til at komme over en skriveblokering. </a:t>
            </a:r>
            <a:r>
              <a:rPr lang="da-DK" sz="2000" dirty="0" err="1"/>
              <a:t>Kleon</a:t>
            </a:r>
            <a:r>
              <a:rPr lang="da-DK" sz="2000" dirty="0"/>
              <a:t> </a:t>
            </a:r>
            <a:r>
              <a:rPr lang="da-DK" sz="2000" dirty="0" smtClean="0"/>
              <a:t>brugte avisen </a:t>
            </a:r>
            <a:r>
              <a:rPr lang="da-DK" sz="2000" dirty="0"/>
              <a:t>New York Times og hans digte blev senere udgivet i ”</a:t>
            </a:r>
            <a:r>
              <a:rPr lang="da-DK" sz="2000" dirty="0" err="1"/>
              <a:t>Newspaper</a:t>
            </a:r>
            <a:r>
              <a:rPr lang="da-DK" sz="2000" dirty="0"/>
              <a:t> Blackout” i 2010. </a:t>
            </a:r>
          </a:p>
          <a:p>
            <a:r>
              <a:rPr lang="da-DK" sz="2000" dirty="0"/>
              <a:t> </a:t>
            </a:r>
          </a:p>
          <a:p>
            <a:pPr marL="285750" indent="-285750">
              <a:buFont typeface="Arial" charset="0"/>
              <a:buChar char="•"/>
            </a:pPr>
            <a:r>
              <a:rPr lang="da-DK" sz="2000" dirty="0"/>
              <a:t>Deraf også navnet ”</a:t>
            </a:r>
            <a:r>
              <a:rPr lang="da-DK" sz="2000" dirty="0" err="1"/>
              <a:t>newspaper</a:t>
            </a:r>
            <a:r>
              <a:rPr lang="da-DK" sz="2000" dirty="0"/>
              <a:t> blackout </a:t>
            </a:r>
            <a:r>
              <a:rPr lang="da-DK" sz="2000" dirty="0" err="1" smtClean="0"/>
              <a:t>poetry</a:t>
            </a:r>
            <a:r>
              <a:rPr lang="da-DK" sz="2000" dirty="0"/>
              <a:t>”.</a:t>
            </a:r>
          </a:p>
          <a:p>
            <a:r>
              <a:rPr lang="da-DK" sz="2000" dirty="0"/>
              <a:t> </a:t>
            </a:r>
          </a:p>
          <a:p>
            <a:pPr marL="285750" indent="-285750">
              <a:buFont typeface="Arial" charset="0"/>
              <a:buChar char="•"/>
            </a:pPr>
            <a:r>
              <a:rPr lang="da-DK" sz="2000" dirty="0" err="1"/>
              <a:t>Kleon</a:t>
            </a:r>
            <a:r>
              <a:rPr lang="da-DK" sz="2000" dirty="0"/>
              <a:t> fokuserede på at </a:t>
            </a:r>
            <a:r>
              <a:rPr lang="da-DK" sz="2000" dirty="0" err="1"/>
              <a:t>omarrangere</a:t>
            </a:r>
            <a:r>
              <a:rPr lang="da-DK" sz="2000" dirty="0"/>
              <a:t> </a:t>
            </a:r>
            <a:r>
              <a:rPr lang="da-DK" sz="2000" dirty="0" smtClean="0"/>
              <a:t>ordene, så det dannede en helt ny tekst.</a:t>
            </a:r>
            <a:endParaRPr lang="da-DK" sz="20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73" y="1703164"/>
            <a:ext cx="3767221" cy="37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Hvad, hvorfor og hvordan?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59" y="5513834"/>
            <a:ext cx="1054608" cy="117652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696388"/>
            <a:ext cx="4860036" cy="499397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655564" y="179357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a-DK" sz="2000" dirty="0" smtClean="0"/>
              <a:t>Idéen </a:t>
            </a:r>
            <a:r>
              <a:rPr lang="da-DK" sz="2000" dirty="0"/>
              <a:t>er at skabe en helt ny tekst ud fra tidligere udgivet </a:t>
            </a:r>
            <a:r>
              <a:rPr lang="da-DK" sz="2000" dirty="0" smtClean="0"/>
              <a:t>tekster (bøger, avisartikler, etc.) 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000" dirty="0"/>
              <a:t>Læseretning er ligegyldigt – fra venstre mod højre, oppefra og </a:t>
            </a:r>
            <a:r>
              <a:rPr lang="da-DK" sz="2000" dirty="0" smtClean="0"/>
              <a:t>ned</a:t>
            </a:r>
            <a:endParaRPr lang="da-DK" sz="2000" dirty="0"/>
          </a:p>
          <a:p>
            <a:r>
              <a:rPr lang="da-DK" sz="2000" dirty="0"/>
              <a:t> 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000" dirty="0"/>
              <a:t>Brug permanent </a:t>
            </a:r>
            <a:r>
              <a:rPr lang="da-DK" sz="2000" dirty="0" smtClean="0"/>
              <a:t>tusch, så du ikke kan lave om eller fortryde. Dine valg af ord bliver derfor permanente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6750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321330"/>
            <a:ext cx="1054608" cy="117652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3666"/>
            <a:ext cx="6961605" cy="92821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05" y="-956288"/>
            <a:ext cx="6059237" cy="80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Hvad, hvordan og hvorfor?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62203" y="1863609"/>
            <a:ext cx="6569241" cy="4023360"/>
          </a:xfrm>
        </p:spPr>
        <p:txBody>
          <a:bodyPr/>
          <a:lstStyle/>
          <a:p>
            <a:pPr lvl="0"/>
            <a:r>
              <a:rPr lang="da-DK" dirty="0" smtClean="0"/>
              <a:t>- Læs først hele siden/artiklen,</a:t>
            </a:r>
          </a:p>
          <a:p>
            <a:pPr lvl="0"/>
            <a:r>
              <a:rPr lang="da-DK" dirty="0" smtClean="0"/>
              <a:t> inden du begynder at strege </a:t>
            </a:r>
          </a:p>
          <a:p>
            <a:pPr lvl="0"/>
            <a:r>
              <a:rPr lang="da-DK" dirty="0" smtClean="0"/>
              <a:t>ud 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- Find et eller to ”ankerord”, </a:t>
            </a:r>
          </a:p>
          <a:p>
            <a:pPr lvl="0"/>
            <a:r>
              <a:rPr lang="da-DK" dirty="0" smtClean="0"/>
              <a:t>som digtet kan bygges op </a:t>
            </a:r>
          </a:p>
          <a:p>
            <a:pPr lvl="0"/>
            <a:r>
              <a:rPr lang="da-DK" dirty="0" smtClean="0"/>
              <a:t>omkring</a:t>
            </a:r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417581"/>
            <a:ext cx="1054608" cy="117652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0" y="1696254"/>
            <a:ext cx="2719136" cy="3625515"/>
          </a:xfrm>
          <a:prstGeom prst="rect">
            <a:avLst/>
          </a:prstGeom>
        </p:spPr>
      </p:pic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9" y="1696254"/>
            <a:ext cx="3547873" cy="4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Inspiration: Hverdagsglimt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59" y="5513834"/>
            <a:ext cx="1054608" cy="1176528"/>
          </a:xfrm>
        </p:spPr>
      </p:pic>
      <p:sp>
        <p:nvSpPr>
          <p:cNvPr id="5" name="Tekstfelt 4"/>
          <p:cNvSpPr txBox="1"/>
          <p:nvPr/>
        </p:nvSpPr>
        <p:spPr>
          <a:xfrm>
            <a:off x="6489824" y="1916168"/>
            <a:ext cx="50484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a-DK" sz="2800" dirty="0" smtClean="0"/>
              <a:t>Dan </a:t>
            </a:r>
            <a:r>
              <a:rPr lang="da-DK" sz="2800" dirty="0" err="1" smtClean="0"/>
              <a:t>Turéll</a:t>
            </a:r>
            <a:r>
              <a:rPr lang="da-DK" sz="2800" dirty="0" smtClean="0"/>
              <a:t>: Hyldest til hverdagen</a:t>
            </a:r>
          </a:p>
          <a:p>
            <a:pPr marL="457200" indent="-457200">
              <a:buFont typeface="Arial" charset="0"/>
              <a:buChar char="•"/>
            </a:pPr>
            <a:endParaRPr lang="da-DK" sz="2800" dirty="0"/>
          </a:p>
          <a:p>
            <a:pPr marL="457200" indent="-457200">
              <a:buFont typeface="Arial" charset="0"/>
              <a:buChar char="•"/>
            </a:pPr>
            <a:r>
              <a:rPr lang="da-DK" sz="2800" dirty="0" smtClean="0"/>
              <a:t>Skriveøvelse: Hurtigskrivning i 7 min. ”Jeg holder af hverdagen fordi</a:t>
            </a:r>
            <a:r>
              <a:rPr lang="is-IS" sz="2800" dirty="0" smtClean="0"/>
              <a:t>…” </a:t>
            </a:r>
          </a:p>
          <a:p>
            <a:pPr marL="457200" indent="-457200">
              <a:buFont typeface="Arial" charset="0"/>
              <a:buChar char="•"/>
            </a:pPr>
            <a:endParaRPr lang="is-IS" sz="2800" dirty="0"/>
          </a:p>
          <a:p>
            <a:pPr marL="457200" indent="-457200">
              <a:buFont typeface="Arial" charset="0"/>
              <a:buChar char="•"/>
            </a:pPr>
            <a:r>
              <a:rPr lang="is-IS" sz="2800" dirty="0" smtClean="0"/>
              <a:t>Du må ikke slippe papiret!</a:t>
            </a:r>
            <a:endParaRPr lang="da-DK" sz="2800" dirty="0"/>
          </a:p>
        </p:txBody>
      </p:sp>
      <p:sp>
        <p:nvSpPr>
          <p:cNvPr id="6" name="Tekstfelt 5"/>
          <p:cNvSpPr txBox="1"/>
          <p:nvPr/>
        </p:nvSpPr>
        <p:spPr>
          <a:xfrm>
            <a:off x="1143000" y="5931568"/>
            <a:ext cx="41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www.youtube.com/</a:t>
            </a:r>
            <a:r>
              <a:rPr lang="da-DK" dirty="0" err="1" smtClean="0"/>
              <a:t>watch?v</a:t>
            </a:r>
            <a:r>
              <a:rPr lang="da-DK" dirty="0" smtClean="0"/>
              <a:t>=77jiPMXR3Aw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" y="1926626"/>
            <a:ext cx="5359838" cy="33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72979"/>
            <a:ext cx="4572000" cy="6096000"/>
          </a:xfrm>
          <a:prstGeom prst="rect">
            <a:avLst/>
          </a:prstGeom>
        </p:spPr>
      </p:pic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48" y="372979"/>
            <a:ext cx="4535906" cy="6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39" y="0"/>
            <a:ext cx="3590632" cy="3590632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30" y="-98286"/>
            <a:ext cx="2836570" cy="368891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713" y="-84221"/>
            <a:ext cx="6833852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752138" y="3521405"/>
            <a:ext cx="6439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smtClean="0"/>
              <a:t>Skriveøvelse: Byt ord (10 min.)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400" dirty="0" smtClean="0"/>
              <a:t>Find på et ord, der giver håb i hverdagen.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400" dirty="0" smtClean="0"/>
              <a:t>Byt med sidemakkeren, så I nu sidder med to ord hver.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400" dirty="0" smtClean="0"/>
              <a:t>Skriv en kort tekst om de to ord.  </a:t>
            </a:r>
            <a:endParaRPr lang="da-DK" sz="2400" dirty="0"/>
          </a:p>
        </p:txBody>
      </p:sp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59" y="5513834"/>
            <a:ext cx="1054608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2610</TotalTime>
  <Words>230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Blackout poetry</vt:lpstr>
      <vt:lpstr>Hvem, hvad og hvor? - Oplæsning</vt:lpstr>
      <vt:lpstr>Hvad, hvorfor og hvordan?</vt:lpstr>
      <vt:lpstr>Hvad, hvorfor og hvordan?</vt:lpstr>
      <vt:lpstr>PowerPoint-præsentation</vt:lpstr>
      <vt:lpstr>Hvad, hvordan og hvorfor? </vt:lpstr>
      <vt:lpstr>Inspiration: Hverdagsglimt</vt:lpstr>
      <vt:lpstr>PowerPoint-præsentation</vt:lpstr>
      <vt:lpstr>PowerPoint-præsentation</vt:lpstr>
      <vt:lpstr>Nu er det jeres tur!</vt:lpstr>
      <vt:lpstr>Oplæsning og udstilling</vt:lpstr>
      <vt:lpstr>Tak for nu!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Nikoline Thomsen</dc:creator>
  <cp:lastModifiedBy>Vita Andersen</cp:lastModifiedBy>
  <cp:revision>29</cp:revision>
  <dcterms:created xsi:type="dcterms:W3CDTF">2018-02-26T18:20:30Z</dcterms:created>
  <dcterms:modified xsi:type="dcterms:W3CDTF">2018-04-03T08:41:16Z</dcterms:modified>
</cp:coreProperties>
</file>